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iUGB09hSm2xO0CX9AvelPFWWLyj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idx="1" type="subTitle"/>
          </p:nvPr>
        </p:nvSpPr>
        <p:spPr>
          <a:xfrm>
            <a:off x="2092854" y="237281"/>
            <a:ext cx="9144000" cy="7858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None/>
            </a:pPr>
            <a:r>
              <a:rPr b="1" lang="en-US" sz="3200">
                <a:solidFill>
                  <a:srgbClr val="C00000"/>
                </a:solidFill>
              </a:rPr>
              <a:t>PNAAF Election Timeline Announcement</a:t>
            </a:r>
            <a:endParaRPr/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487" y="0"/>
            <a:ext cx="1727578" cy="143421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6" name="Google Shape;86;p1"/>
          <p:cNvGrpSpPr/>
          <p:nvPr/>
        </p:nvGrpSpPr>
        <p:grpSpPr>
          <a:xfrm>
            <a:off x="1621992" y="1023109"/>
            <a:ext cx="9902976" cy="5601960"/>
            <a:chOff x="0" y="75305"/>
            <a:chExt cx="9902976" cy="5601960"/>
          </a:xfrm>
        </p:grpSpPr>
        <p:sp>
          <p:nvSpPr>
            <p:cNvPr id="87" name="Google Shape;87;p1"/>
            <p:cNvSpPr/>
            <p:nvPr/>
          </p:nvSpPr>
          <p:spPr>
            <a:xfrm>
              <a:off x="0" y="385265"/>
              <a:ext cx="9902976" cy="529200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cap="flat" cmpd="sng" w="9525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1"/>
            <p:cNvSpPr/>
            <p:nvPr/>
          </p:nvSpPr>
          <p:spPr>
            <a:xfrm>
              <a:off x="495148" y="75305"/>
              <a:ext cx="8920412" cy="61992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5E81C9"/>
                </a:gs>
                <a:gs pos="50000">
                  <a:srgbClr val="3B70C9"/>
                </a:gs>
                <a:gs pos="100000">
                  <a:srgbClr val="2E60B8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1"/>
            <p:cNvSpPr txBox="1"/>
            <p:nvPr/>
          </p:nvSpPr>
          <p:spPr>
            <a:xfrm>
              <a:off x="525410" y="105567"/>
              <a:ext cx="8859888" cy="5593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262000" spcFirstLastPara="1" rIns="26200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b="0" i="0" lang="en-US" sz="20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June 22, 2021 ----Candidates  can access and fill up application  forms  for submission on line from PNAAF website/via email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1"/>
            <p:cNvSpPr/>
            <p:nvPr/>
          </p:nvSpPr>
          <p:spPr>
            <a:xfrm>
              <a:off x="0" y="1393242"/>
              <a:ext cx="9902976" cy="529200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cap="flat" cmpd="sng" w="9525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1"/>
            <p:cNvSpPr/>
            <p:nvPr/>
          </p:nvSpPr>
          <p:spPr>
            <a:xfrm>
              <a:off x="495148" y="1027865"/>
              <a:ext cx="9020997" cy="61992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5E81C9"/>
                </a:gs>
                <a:gs pos="50000">
                  <a:srgbClr val="3B70C9"/>
                </a:gs>
                <a:gs pos="100000">
                  <a:srgbClr val="2E60B8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1"/>
            <p:cNvSpPr txBox="1"/>
            <p:nvPr/>
          </p:nvSpPr>
          <p:spPr>
            <a:xfrm>
              <a:off x="525410" y="1058127"/>
              <a:ext cx="8960473" cy="5593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262000" spcFirstLastPara="1" rIns="26200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b="0" i="0" lang="en-US" sz="20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July 18  , 2021 –Last day of submission for candidacy                      </a:t>
              </a:r>
              <a:endPara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0" y="2290385"/>
              <a:ext cx="9902976" cy="529200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cap="flat" cmpd="sng" w="9525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495148" y="1980425"/>
              <a:ext cx="8922492" cy="61992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5E81C9"/>
                </a:gs>
                <a:gs pos="50000">
                  <a:srgbClr val="3B70C9"/>
                </a:gs>
                <a:gs pos="100000">
                  <a:srgbClr val="2E60B8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1"/>
            <p:cNvSpPr txBox="1"/>
            <p:nvPr/>
          </p:nvSpPr>
          <p:spPr>
            <a:xfrm>
              <a:off x="525410" y="2010687"/>
              <a:ext cx="8861968" cy="5593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262000" spcFirstLastPara="1" rIns="26200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Calibri"/>
                <a:buNone/>
              </a:pPr>
              <a:r>
                <a:rPr b="0" i="0" lang="en-US" sz="21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July 1</a:t>
              </a:r>
              <a:r>
                <a:rPr lang="en-US" sz="21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9</a:t>
              </a:r>
              <a:r>
                <a:rPr b="0" i="0" lang="en-US" sz="21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, 2021, 12:00am- List of Candidates will be posted  on line for e voting  ----- Electronic Voting starts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0" y="3242945"/>
              <a:ext cx="9902976" cy="529200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cap="flat" cmpd="sng" w="9525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1"/>
            <p:cNvSpPr/>
            <p:nvPr/>
          </p:nvSpPr>
          <p:spPr>
            <a:xfrm>
              <a:off x="495148" y="2932985"/>
              <a:ext cx="8920412" cy="61992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5E81C9"/>
                </a:gs>
                <a:gs pos="50000">
                  <a:srgbClr val="3B70C9"/>
                </a:gs>
                <a:gs pos="100000">
                  <a:srgbClr val="2E60B8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"/>
            <p:cNvSpPr txBox="1"/>
            <p:nvPr/>
          </p:nvSpPr>
          <p:spPr>
            <a:xfrm>
              <a:off x="525410" y="2963247"/>
              <a:ext cx="8859888" cy="5593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262000" spcFirstLastPara="1" rIns="26200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Calibri"/>
                <a:buNone/>
              </a:pPr>
              <a:r>
                <a:rPr b="0" i="0" lang="en-US" sz="21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July 2</a:t>
              </a:r>
              <a:r>
                <a:rPr lang="en-US" sz="21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6</a:t>
              </a:r>
              <a:r>
                <a:rPr b="0" i="0" lang="en-US" sz="21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, 2021, 11:59pm - Electronic Voting closes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0" y="4195505"/>
              <a:ext cx="9902976" cy="529200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cap="flat" cmpd="sng" w="9525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495148" y="3885545"/>
              <a:ext cx="8920412" cy="61992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5E81C9"/>
                </a:gs>
                <a:gs pos="50000">
                  <a:srgbClr val="3B70C9"/>
                </a:gs>
                <a:gs pos="100000">
                  <a:srgbClr val="2E60B8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"/>
            <p:cNvSpPr txBox="1"/>
            <p:nvPr/>
          </p:nvSpPr>
          <p:spPr>
            <a:xfrm>
              <a:off x="525410" y="3915807"/>
              <a:ext cx="8859888" cy="5593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262000" spcFirstLastPara="1" rIns="26200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b="0" i="0" lang="en-US" sz="20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July 2</a:t>
              </a:r>
              <a:r>
                <a:rPr lang="en-US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7</a:t>
              </a:r>
              <a:r>
                <a:rPr b="0" i="0" lang="en-US" sz="20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, 2021 Electronic Election results will be counted by NOMELEC- and  announcement of result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"/>
            <p:cNvSpPr/>
            <p:nvPr/>
          </p:nvSpPr>
          <p:spPr>
            <a:xfrm>
              <a:off x="0" y="5148065"/>
              <a:ext cx="9902976" cy="529200"/>
            </a:xfrm>
            <a:prstGeom prst="rect">
              <a:avLst/>
            </a:prstGeom>
            <a:solidFill>
              <a:schemeClr val="lt1">
                <a:alpha val="89411"/>
              </a:schemeClr>
            </a:solidFill>
            <a:ln cap="flat" cmpd="sng" w="9525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495148" y="4838105"/>
              <a:ext cx="8920412" cy="61992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5E81C9"/>
                </a:gs>
                <a:gs pos="50000">
                  <a:srgbClr val="3B70C9"/>
                </a:gs>
                <a:gs pos="100000">
                  <a:srgbClr val="2E60B8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"/>
            <p:cNvSpPr txBox="1"/>
            <p:nvPr/>
          </p:nvSpPr>
          <p:spPr>
            <a:xfrm>
              <a:off x="525410" y="4868367"/>
              <a:ext cx="8859888" cy="5593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262000" spcFirstLastPara="1" rIns="26200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b="0" i="0" lang="en-US" sz="20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July 28, 2021 Election Results will be posted   online  via PNAAF website.  and send via email to the BODs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5" name="Google Shape;105;p1"/>
          <p:cNvSpPr/>
          <p:nvPr/>
        </p:nvSpPr>
        <p:spPr>
          <a:xfrm>
            <a:off x="6262254" y="1776942"/>
            <a:ext cx="290945" cy="3048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C0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6269210" y="2683190"/>
            <a:ext cx="290945" cy="3048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C0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6269210" y="3578597"/>
            <a:ext cx="290945" cy="3048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C0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"/>
          <p:cNvSpPr/>
          <p:nvPr/>
        </p:nvSpPr>
        <p:spPr>
          <a:xfrm>
            <a:off x="6262253" y="4495686"/>
            <a:ext cx="290945" cy="3048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C0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"/>
          <p:cNvSpPr/>
          <p:nvPr/>
        </p:nvSpPr>
        <p:spPr>
          <a:xfrm>
            <a:off x="6269210" y="5487773"/>
            <a:ext cx="290945" cy="3048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C0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0" name="Google Shape;11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676466" y="114300"/>
            <a:ext cx="1120775" cy="75311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"/>
          <p:cNvSpPr txBox="1"/>
          <p:nvPr/>
        </p:nvSpPr>
        <p:spPr>
          <a:xfrm>
            <a:off x="676894" y="2291938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2017-06-27T00:20:24Z</dcterms:created>
  <dc:creator>Rosario Estrada</dc:creator>
</cp:coreProperties>
</file>